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7" r:id="rId2"/>
    <p:sldId id="1191" r:id="rId3"/>
    <p:sldId id="1192" r:id="rId4"/>
    <p:sldId id="1118" r:id="rId5"/>
    <p:sldId id="331" r:id="rId6"/>
    <p:sldId id="366" r:id="rId7"/>
    <p:sldId id="273" r:id="rId8"/>
    <p:sldId id="1196" r:id="rId9"/>
    <p:sldId id="1197" r:id="rId10"/>
    <p:sldId id="1198" r:id="rId11"/>
    <p:sldId id="1190" r:id="rId12"/>
    <p:sldId id="1193" r:id="rId13"/>
    <p:sldId id="309" r:id="rId14"/>
    <p:sldId id="1116" r:id="rId15"/>
    <p:sldId id="1195" r:id="rId16"/>
    <p:sldId id="382" r:id="rId17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1191"/>
            <p14:sldId id="1192"/>
            <p14:sldId id="1118"/>
            <p14:sldId id="331"/>
            <p14:sldId id="366"/>
            <p14:sldId id="273"/>
            <p14:sldId id="1196"/>
            <p14:sldId id="1197"/>
            <p14:sldId id="1198"/>
            <p14:sldId id="1190"/>
            <p14:sldId id="1193"/>
            <p14:sldId id="309"/>
            <p14:sldId id="1116"/>
            <p14:sldId id="1195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FFFF"/>
    <a:srgbClr val="20D3FF"/>
    <a:srgbClr val="7F007D"/>
    <a:srgbClr val="F3622C"/>
    <a:srgbClr val="00EDB5"/>
    <a:srgbClr val="004050"/>
    <a:srgbClr val="FF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68966" autoAdjust="0"/>
  </p:normalViewPr>
  <p:slideViewPr>
    <p:cSldViewPr snapToGrid="0" snapToObjects="1" showGuides="1">
      <p:cViewPr varScale="1">
        <p:scale>
          <a:sx n="72" d="100"/>
          <a:sy n="72" d="100"/>
        </p:scale>
        <p:origin x="17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6C19F09F-B922-40EA-B71D-73BBAE012F61}"/>
    <pc:docChg chg="custSel modSld">
      <pc:chgData name="Mark Fishpool" userId="b7923bd0fa9cf83f" providerId="LiveId" clId="{6C19F09F-B922-40EA-B71D-73BBAE012F61}" dt="2024-05-30T10:46:18.124" v="47" actId="20577"/>
      <pc:docMkLst>
        <pc:docMk/>
      </pc:docMkLst>
      <pc:sldChg chg="modSp mod">
        <pc:chgData name="Mark Fishpool" userId="b7923bd0fa9cf83f" providerId="LiveId" clId="{6C19F09F-B922-40EA-B71D-73BBAE012F61}" dt="2024-05-30T10:46:18.124" v="47" actId="20577"/>
        <pc:sldMkLst>
          <pc:docMk/>
          <pc:sldMk cId="205885800" sldId="1190"/>
        </pc:sldMkLst>
        <pc:spChg chg="mod">
          <ac:chgData name="Mark Fishpool" userId="b7923bd0fa9cf83f" providerId="LiveId" clId="{6C19F09F-B922-40EA-B71D-73BBAE012F61}" dt="2024-05-30T10:46:18.124" v="47" actId="20577"/>
          <ac:spMkLst>
            <pc:docMk/>
            <pc:sldMk cId="205885800" sldId="1190"/>
            <ac:spMk id="5" creationId="{EDE0C5DD-602F-F439-7513-CBEB1D8B710C}"/>
          </ac:spMkLst>
        </pc:spChg>
      </pc:sldChg>
    </pc:docChg>
  </pc:docChgLst>
  <pc:docChgLst>
    <pc:chgData name="Mark Fishpool" userId="b7923bd0fa9cf83f" providerId="LiveId" clId="{7B6436C3-B80F-4F6D-95DB-08E79C4A6412}"/>
    <pc:docChg chg="custSel modSld">
      <pc:chgData name="Mark Fishpool" userId="b7923bd0fa9cf83f" providerId="LiveId" clId="{7B6436C3-B80F-4F6D-95DB-08E79C4A6412}" dt="2024-11-04T06:56:47.132" v="26" actId="20577"/>
      <pc:docMkLst>
        <pc:docMk/>
      </pc:docMkLst>
      <pc:sldChg chg="delSp modSp mod">
        <pc:chgData name="Mark Fishpool" userId="b7923bd0fa9cf83f" providerId="LiveId" clId="{7B6436C3-B80F-4F6D-95DB-08E79C4A6412}" dt="2024-11-04T06:56:47.132" v="26" actId="20577"/>
        <pc:sldMkLst>
          <pc:docMk/>
          <pc:sldMk cId="205885800" sldId="1190"/>
        </pc:sldMkLst>
        <pc:spChg chg="del">
          <ac:chgData name="Mark Fishpool" userId="b7923bd0fa9cf83f" providerId="LiveId" clId="{7B6436C3-B80F-4F6D-95DB-08E79C4A6412}" dt="2024-11-03T18:05:46.361" v="1" actId="478"/>
          <ac:spMkLst>
            <pc:docMk/>
            <pc:sldMk cId="205885800" sldId="1190"/>
            <ac:spMk id="8" creationId="{A050569B-C01E-15D5-59E4-D4F6125A8EB2}"/>
          </ac:spMkLst>
        </pc:spChg>
        <pc:spChg chg="del">
          <ac:chgData name="Mark Fishpool" userId="b7923bd0fa9cf83f" providerId="LiveId" clId="{7B6436C3-B80F-4F6D-95DB-08E79C4A6412}" dt="2024-11-03T18:05:43.541" v="0" actId="478"/>
          <ac:spMkLst>
            <pc:docMk/>
            <pc:sldMk cId="205885800" sldId="1190"/>
            <ac:spMk id="10" creationId="{59B4E48D-65A6-9EC3-D746-A6FD818F8FEA}"/>
          </ac:spMkLst>
        </pc:spChg>
        <pc:spChg chg="mod">
          <ac:chgData name="Mark Fishpool" userId="b7923bd0fa9cf83f" providerId="LiveId" clId="{7B6436C3-B80F-4F6D-95DB-08E79C4A6412}" dt="2024-11-03T18:05:49.471" v="2" actId="1076"/>
          <ac:spMkLst>
            <pc:docMk/>
            <pc:sldMk cId="205885800" sldId="1190"/>
            <ac:spMk id="11" creationId="{039F7F11-4F40-3B4D-D177-CFC22B4BB046}"/>
          </ac:spMkLst>
        </pc:spChg>
        <pc:spChg chg="mod">
          <ac:chgData name="Mark Fishpool" userId="b7923bd0fa9cf83f" providerId="LiveId" clId="{7B6436C3-B80F-4F6D-95DB-08E79C4A6412}" dt="2024-11-04T06:56:47.132" v="26" actId="20577"/>
          <ac:spMkLst>
            <pc:docMk/>
            <pc:sldMk cId="205885800" sldId="1190"/>
            <ac:spMk id="21" creationId="{35E4F183-BA91-463A-9F93-0A4AFBDDEE82}"/>
          </ac:spMkLst>
        </pc:spChg>
      </pc:sldChg>
    </pc:docChg>
  </pc:docChgLst>
  <pc:docChgLst>
    <pc:chgData name="Mark Fishpool" userId="b7923bd0fa9cf83f" providerId="LiveId" clId="{BE33C158-8306-4638-A3AA-0CA1A5E8BEC2}"/>
    <pc:docChg chg="custSel modSld">
      <pc:chgData name="Mark Fishpool" userId="b7923bd0fa9cf83f" providerId="LiveId" clId="{BE33C158-8306-4638-A3AA-0CA1A5E8BEC2}" dt="2024-10-10T11:14:24.877" v="15" actId="6549"/>
      <pc:docMkLst>
        <pc:docMk/>
      </pc:docMkLst>
      <pc:sldChg chg="modSp mod">
        <pc:chgData name="Mark Fishpool" userId="b7923bd0fa9cf83f" providerId="LiveId" clId="{BE33C158-8306-4638-A3AA-0CA1A5E8BEC2}" dt="2024-10-10T11:14:24.877" v="15" actId="6549"/>
        <pc:sldMkLst>
          <pc:docMk/>
          <pc:sldMk cId="2274941142" sldId="331"/>
        </pc:sldMkLst>
        <pc:spChg chg="mod">
          <ac:chgData name="Mark Fishpool" userId="b7923bd0fa9cf83f" providerId="LiveId" clId="{BE33C158-8306-4638-A3AA-0CA1A5E8BEC2}" dt="2024-10-10T11:14:24.877" v="15" actId="6549"/>
          <ac:spMkLst>
            <pc:docMk/>
            <pc:sldMk cId="2274941142" sldId="331"/>
            <ac:spMk id="6" creationId="{BDEC6B68-1DF4-4A6D-64AB-8D05D847C45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90801-7DF4-4DE3-8990-DBE35CCC10E2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2337E62-DBCA-4668-B401-988A914962C3}">
      <dgm:prSet phldrT="[Text]"/>
      <dgm:spPr/>
      <dgm:t>
        <a:bodyPr/>
        <a:lstStyle/>
        <a:p>
          <a:r>
            <a:rPr lang="en-GB" dirty="0"/>
            <a:t>Low</a:t>
          </a:r>
        </a:p>
      </dgm:t>
    </dgm:pt>
    <dgm:pt modelId="{B9986400-A222-4285-A17E-0F187137FDF6}" type="parTrans" cxnId="{154888C2-3631-47F3-9630-45BA5ABD363A}">
      <dgm:prSet/>
      <dgm:spPr/>
      <dgm:t>
        <a:bodyPr/>
        <a:lstStyle/>
        <a:p>
          <a:endParaRPr lang="en-GB"/>
        </a:p>
      </dgm:t>
    </dgm:pt>
    <dgm:pt modelId="{8FF31F2B-EB11-409A-A905-D51D5741FB3A}" type="sibTrans" cxnId="{154888C2-3631-47F3-9630-45BA5ABD363A}">
      <dgm:prSet/>
      <dgm:spPr/>
      <dgm:t>
        <a:bodyPr/>
        <a:lstStyle/>
        <a:p>
          <a:endParaRPr lang="en-GB"/>
        </a:p>
      </dgm:t>
    </dgm:pt>
    <dgm:pt modelId="{313FF38C-48DF-4C04-86E6-F7728D680B1E}">
      <dgm:prSet phldrT="[Text]"/>
      <dgm:spPr/>
      <dgm:t>
        <a:bodyPr/>
        <a:lstStyle/>
        <a:p>
          <a:r>
            <a:rPr lang="en-GB" dirty="0"/>
            <a:t>Medium</a:t>
          </a:r>
        </a:p>
      </dgm:t>
    </dgm:pt>
    <dgm:pt modelId="{B51CEAC0-92AA-4806-AA1B-D8B7229436E3}" type="parTrans" cxnId="{4C6F5481-4E93-481C-B25A-E146B78122A5}">
      <dgm:prSet/>
      <dgm:spPr/>
      <dgm:t>
        <a:bodyPr/>
        <a:lstStyle/>
        <a:p>
          <a:endParaRPr lang="en-GB"/>
        </a:p>
      </dgm:t>
    </dgm:pt>
    <dgm:pt modelId="{8F00E6D9-8A06-4E05-A7CA-7A61167E503C}" type="sibTrans" cxnId="{4C6F5481-4E93-481C-B25A-E146B78122A5}">
      <dgm:prSet/>
      <dgm:spPr/>
      <dgm:t>
        <a:bodyPr/>
        <a:lstStyle/>
        <a:p>
          <a:endParaRPr lang="en-GB"/>
        </a:p>
      </dgm:t>
    </dgm:pt>
    <dgm:pt modelId="{9E5BC949-E52A-4675-B71D-E15067296925}">
      <dgm:prSet phldrT="[Text]"/>
      <dgm:spPr/>
      <dgm:t>
        <a:bodyPr/>
        <a:lstStyle/>
        <a:p>
          <a:r>
            <a:rPr lang="en-GB" dirty="0"/>
            <a:t>High</a:t>
          </a:r>
        </a:p>
      </dgm:t>
    </dgm:pt>
    <dgm:pt modelId="{3A4FAAFF-A537-416B-9532-B537D050BF9D}" type="parTrans" cxnId="{6FCCB228-1C90-4062-A336-7D01ED11186E}">
      <dgm:prSet/>
      <dgm:spPr/>
      <dgm:t>
        <a:bodyPr/>
        <a:lstStyle/>
        <a:p>
          <a:endParaRPr lang="en-GB"/>
        </a:p>
      </dgm:t>
    </dgm:pt>
    <dgm:pt modelId="{8868671B-29C6-4FC2-B747-7554F0110589}" type="sibTrans" cxnId="{6FCCB228-1C90-4062-A336-7D01ED11186E}">
      <dgm:prSet/>
      <dgm:spPr/>
      <dgm:t>
        <a:bodyPr/>
        <a:lstStyle/>
        <a:p>
          <a:endParaRPr lang="en-GB"/>
        </a:p>
      </dgm:t>
    </dgm:pt>
    <dgm:pt modelId="{212EE0E0-6D3C-47FA-9F4D-395A31A7E53A}" type="pres">
      <dgm:prSet presAssocID="{CD690801-7DF4-4DE3-8990-DBE35CCC10E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74DA9C1-5EE3-460D-BADE-810F681A4577}" type="pres">
      <dgm:prSet presAssocID="{9E5BC949-E52A-4675-B71D-E15067296925}" presName="Accent3" presStyleCnt="0"/>
      <dgm:spPr/>
    </dgm:pt>
    <dgm:pt modelId="{97999F39-E911-4903-953D-103B09F72953}" type="pres">
      <dgm:prSet presAssocID="{9E5BC949-E52A-4675-B71D-E15067296925}" presName="Accent" presStyleLbl="node1" presStyleIdx="0" presStyleCnt="3"/>
      <dgm:spPr/>
    </dgm:pt>
    <dgm:pt modelId="{377D47F9-AF24-4086-8210-7307BDF53B32}" type="pres">
      <dgm:prSet presAssocID="{9E5BC949-E52A-4675-B71D-E15067296925}" presName="ParentBackground3" presStyleCnt="0"/>
      <dgm:spPr/>
    </dgm:pt>
    <dgm:pt modelId="{37D62193-95C9-425E-AE72-DE8496BBBA07}" type="pres">
      <dgm:prSet presAssocID="{9E5BC949-E52A-4675-B71D-E15067296925}" presName="ParentBackground" presStyleLbl="fgAcc1" presStyleIdx="0" presStyleCnt="3"/>
      <dgm:spPr/>
    </dgm:pt>
    <dgm:pt modelId="{F823BE46-6E2F-4AF5-BAB4-C774941D74D4}" type="pres">
      <dgm:prSet presAssocID="{9E5BC949-E52A-4675-B71D-E1506729692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9BCCCC-153A-4737-9CF0-B8DE1951D39D}" type="pres">
      <dgm:prSet presAssocID="{313FF38C-48DF-4C04-86E6-F7728D680B1E}" presName="Accent2" presStyleCnt="0"/>
      <dgm:spPr/>
    </dgm:pt>
    <dgm:pt modelId="{70601FE2-E1AA-487E-9D9D-ACED8FE4622A}" type="pres">
      <dgm:prSet presAssocID="{313FF38C-48DF-4C04-86E6-F7728D680B1E}" presName="Accent" presStyleLbl="node1" presStyleIdx="1" presStyleCnt="3"/>
      <dgm:spPr/>
    </dgm:pt>
    <dgm:pt modelId="{4F0232B4-1079-45CA-82B0-8D804794618A}" type="pres">
      <dgm:prSet presAssocID="{313FF38C-48DF-4C04-86E6-F7728D680B1E}" presName="ParentBackground2" presStyleCnt="0"/>
      <dgm:spPr/>
    </dgm:pt>
    <dgm:pt modelId="{68EA56AE-D2E9-4057-BEA9-1B5DFA9FE48B}" type="pres">
      <dgm:prSet presAssocID="{313FF38C-48DF-4C04-86E6-F7728D680B1E}" presName="ParentBackground" presStyleLbl="fgAcc1" presStyleIdx="1" presStyleCnt="3"/>
      <dgm:spPr/>
    </dgm:pt>
    <dgm:pt modelId="{358EDCD9-A2D4-481A-9110-84CF847ED7B1}" type="pres">
      <dgm:prSet presAssocID="{313FF38C-48DF-4C04-86E6-F7728D680B1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A32D069-88D5-4C64-979F-EA5C0A40DA09}" type="pres">
      <dgm:prSet presAssocID="{52337E62-DBCA-4668-B401-988A914962C3}" presName="Accent1" presStyleCnt="0"/>
      <dgm:spPr/>
    </dgm:pt>
    <dgm:pt modelId="{46A9B29D-9487-429E-B176-30666378D19B}" type="pres">
      <dgm:prSet presAssocID="{52337E62-DBCA-4668-B401-988A914962C3}" presName="Accent" presStyleLbl="node1" presStyleIdx="2" presStyleCnt="3"/>
      <dgm:spPr/>
    </dgm:pt>
    <dgm:pt modelId="{8F475E48-2498-421B-A27D-55894A732456}" type="pres">
      <dgm:prSet presAssocID="{52337E62-DBCA-4668-B401-988A914962C3}" presName="ParentBackground1" presStyleCnt="0"/>
      <dgm:spPr/>
    </dgm:pt>
    <dgm:pt modelId="{6F5FD6A4-B6E2-481C-BB8B-E86822EEBD59}" type="pres">
      <dgm:prSet presAssocID="{52337E62-DBCA-4668-B401-988A914962C3}" presName="ParentBackground" presStyleLbl="fgAcc1" presStyleIdx="2" presStyleCnt="3"/>
      <dgm:spPr/>
    </dgm:pt>
    <dgm:pt modelId="{3A07AFDD-0147-4CB0-AA8F-A19BBAE3A98B}" type="pres">
      <dgm:prSet presAssocID="{52337E62-DBCA-4668-B401-988A914962C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FCCB228-1C90-4062-A336-7D01ED11186E}" srcId="{CD690801-7DF4-4DE3-8990-DBE35CCC10E2}" destId="{9E5BC949-E52A-4675-B71D-E15067296925}" srcOrd="2" destOrd="0" parTransId="{3A4FAAFF-A537-416B-9532-B537D050BF9D}" sibTransId="{8868671B-29C6-4FC2-B747-7554F0110589}"/>
    <dgm:cxn modelId="{BE99C94B-E2AE-4CFA-956C-33D0528F0D04}" type="presOf" srcId="{313FF38C-48DF-4C04-86E6-F7728D680B1E}" destId="{358EDCD9-A2D4-481A-9110-84CF847ED7B1}" srcOrd="1" destOrd="0" presId="urn:microsoft.com/office/officeart/2011/layout/CircleProcess"/>
    <dgm:cxn modelId="{686E286D-7631-4B09-9A67-E2FE28AE72CE}" type="presOf" srcId="{52337E62-DBCA-4668-B401-988A914962C3}" destId="{3A07AFDD-0147-4CB0-AA8F-A19BBAE3A98B}" srcOrd="1" destOrd="0" presId="urn:microsoft.com/office/officeart/2011/layout/CircleProcess"/>
    <dgm:cxn modelId="{E9C20874-5BF9-451C-9B98-B1446E78A4E7}" type="presOf" srcId="{313FF38C-48DF-4C04-86E6-F7728D680B1E}" destId="{68EA56AE-D2E9-4057-BEA9-1B5DFA9FE48B}" srcOrd="0" destOrd="0" presId="urn:microsoft.com/office/officeart/2011/layout/CircleProcess"/>
    <dgm:cxn modelId="{4C6F5481-4E93-481C-B25A-E146B78122A5}" srcId="{CD690801-7DF4-4DE3-8990-DBE35CCC10E2}" destId="{313FF38C-48DF-4C04-86E6-F7728D680B1E}" srcOrd="1" destOrd="0" parTransId="{B51CEAC0-92AA-4806-AA1B-D8B7229436E3}" sibTransId="{8F00E6D9-8A06-4E05-A7CA-7A61167E503C}"/>
    <dgm:cxn modelId="{E36A9B96-46F9-438E-BB9A-350E655BC636}" type="presOf" srcId="{52337E62-DBCA-4668-B401-988A914962C3}" destId="{6F5FD6A4-B6E2-481C-BB8B-E86822EEBD59}" srcOrd="0" destOrd="0" presId="urn:microsoft.com/office/officeart/2011/layout/CircleProcess"/>
    <dgm:cxn modelId="{4739A2B8-7D75-40C4-BC59-BE6D056F1080}" type="presOf" srcId="{9E5BC949-E52A-4675-B71D-E15067296925}" destId="{F823BE46-6E2F-4AF5-BAB4-C774941D74D4}" srcOrd="1" destOrd="0" presId="urn:microsoft.com/office/officeart/2011/layout/CircleProcess"/>
    <dgm:cxn modelId="{154888C2-3631-47F3-9630-45BA5ABD363A}" srcId="{CD690801-7DF4-4DE3-8990-DBE35CCC10E2}" destId="{52337E62-DBCA-4668-B401-988A914962C3}" srcOrd="0" destOrd="0" parTransId="{B9986400-A222-4285-A17E-0F187137FDF6}" sibTransId="{8FF31F2B-EB11-409A-A905-D51D5741FB3A}"/>
    <dgm:cxn modelId="{B9E8FCD7-0326-4FB2-8D93-EA2685524600}" type="presOf" srcId="{9E5BC949-E52A-4675-B71D-E15067296925}" destId="{37D62193-95C9-425E-AE72-DE8496BBBA07}" srcOrd="0" destOrd="0" presId="urn:microsoft.com/office/officeart/2011/layout/CircleProcess"/>
    <dgm:cxn modelId="{0529FAED-A1AC-4813-B11A-DA9792BB4BF2}" type="presOf" srcId="{CD690801-7DF4-4DE3-8990-DBE35CCC10E2}" destId="{212EE0E0-6D3C-47FA-9F4D-395A31A7E53A}" srcOrd="0" destOrd="0" presId="urn:microsoft.com/office/officeart/2011/layout/CircleProcess"/>
    <dgm:cxn modelId="{055E4474-BEDE-4E52-A045-8776E04E7787}" type="presParOf" srcId="{212EE0E0-6D3C-47FA-9F4D-395A31A7E53A}" destId="{B74DA9C1-5EE3-460D-BADE-810F681A4577}" srcOrd="0" destOrd="0" presId="urn:microsoft.com/office/officeart/2011/layout/CircleProcess"/>
    <dgm:cxn modelId="{C9E7428A-4D4F-401F-BC64-5A4FF06039EB}" type="presParOf" srcId="{B74DA9C1-5EE3-460D-BADE-810F681A4577}" destId="{97999F39-E911-4903-953D-103B09F72953}" srcOrd="0" destOrd="0" presId="urn:microsoft.com/office/officeart/2011/layout/CircleProcess"/>
    <dgm:cxn modelId="{16A56E17-A45F-4099-B0E8-2485639749D4}" type="presParOf" srcId="{212EE0E0-6D3C-47FA-9F4D-395A31A7E53A}" destId="{377D47F9-AF24-4086-8210-7307BDF53B32}" srcOrd="1" destOrd="0" presId="urn:microsoft.com/office/officeart/2011/layout/CircleProcess"/>
    <dgm:cxn modelId="{C4D9DEB1-AD69-4D58-95FB-C009A0AB1CB1}" type="presParOf" srcId="{377D47F9-AF24-4086-8210-7307BDF53B32}" destId="{37D62193-95C9-425E-AE72-DE8496BBBA07}" srcOrd="0" destOrd="0" presId="urn:microsoft.com/office/officeart/2011/layout/CircleProcess"/>
    <dgm:cxn modelId="{CC5F5D5B-4A79-4600-8753-4308EC1F7DDD}" type="presParOf" srcId="{212EE0E0-6D3C-47FA-9F4D-395A31A7E53A}" destId="{F823BE46-6E2F-4AF5-BAB4-C774941D74D4}" srcOrd="2" destOrd="0" presId="urn:microsoft.com/office/officeart/2011/layout/CircleProcess"/>
    <dgm:cxn modelId="{9D8BE8DC-BBC0-4851-9FE9-6991FAE87B2D}" type="presParOf" srcId="{212EE0E0-6D3C-47FA-9F4D-395A31A7E53A}" destId="{CD9BCCCC-153A-4737-9CF0-B8DE1951D39D}" srcOrd="3" destOrd="0" presId="urn:microsoft.com/office/officeart/2011/layout/CircleProcess"/>
    <dgm:cxn modelId="{1AF6356E-F30B-4928-A132-6A48EF962D6B}" type="presParOf" srcId="{CD9BCCCC-153A-4737-9CF0-B8DE1951D39D}" destId="{70601FE2-E1AA-487E-9D9D-ACED8FE4622A}" srcOrd="0" destOrd="0" presId="urn:microsoft.com/office/officeart/2011/layout/CircleProcess"/>
    <dgm:cxn modelId="{9E48CC02-3ED1-4D1C-B6FA-D492D1E1EB45}" type="presParOf" srcId="{212EE0E0-6D3C-47FA-9F4D-395A31A7E53A}" destId="{4F0232B4-1079-45CA-82B0-8D804794618A}" srcOrd="4" destOrd="0" presId="urn:microsoft.com/office/officeart/2011/layout/CircleProcess"/>
    <dgm:cxn modelId="{FEEE2618-CE9B-464B-9448-C82020AA18B7}" type="presParOf" srcId="{4F0232B4-1079-45CA-82B0-8D804794618A}" destId="{68EA56AE-D2E9-4057-BEA9-1B5DFA9FE48B}" srcOrd="0" destOrd="0" presId="urn:microsoft.com/office/officeart/2011/layout/CircleProcess"/>
    <dgm:cxn modelId="{4B71E5A6-B4C3-4802-9EA9-599C88F2CE44}" type="presParOf" srcId="{212EE0E0-6D3C-47FA-9F4D-395A31A7E53A}" destId="{358EDCD9-A2D4-481A-9110-84CF847ED7B1}" srcOrd="5" destOrd="0" presId="urn:microsoft.com/office/officeart/2011/layout/CircleProcess"/>
    <dgm:cxn modelId="{C872A589-A9B4-489E-9109-794CB21ED61B}" type="presParOf" srcId="{212EE0E0-6D3C-47FA-9F4D-395A31A7E53A}" destId="{6A32D069-88D5-4C64-979F-EA5C0A40DA09}" srcOrd="6" destOrd="0" presId="urn:microsoft.com/office/officeart/2011/layout/CircleProcess"/>
    <dgm:cxn modelId="{73914567-8E77-42D3-BA16-5E0CB2015D0D}" type="presParOf" srcId="{6A32D069-88D5-4C64-979F-EA5C0A40DA09}" destId="{46A9B29D-9487-429E-B176-30666378D19B}" srcOrd="0" destOrd="0" presId="urn:microsoft.com/office/officeart/2011/layout/CircleProcess"/>
    <dgm:cxn modelId="{01346897-FA09-4B96-B350-27F21355FDF1}" type="presParOf" srcId="{212EE0E0-6D3C-47FA-9F4D-395A31A7E53A}" destId="{8F475E48-2498-421B-A27D-55894A732456}" srcOrd="7" destOrd="0" presId="urn:microsoft.com/office/officeart/2011/layout/CircleProcess"/>
    <dgm:cxn modelId="{AA8784E4-77EE-40CC-AC8B-B8D47CF07B71}" type="presParOf" srcId="{8F475E48-2498-421B-A27D-55894A732456}" destId="{6F5FD6A4-B6E2-481C-BB8B-E86822EEBD59}" srcOrd="0" destOrd="0" presId="urn:microsoft.com/office/officeart/2011/layout/CircleProcess"/>
    <dgm:cxn modelId="{CE4C33C0-31B6-466E-B1FC-A13FA774B28A}" type="presParOf" srcId="{212EE0E0-6D3C-47FA-9F4D-395A31A7E53A}" destId="{3A07AFDD-0147-4CB0-AA8F-A19BBAE3A98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90801-7DF4-4DE3-8990-DBE35CCC10E2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2337E62-DBCA-4668-B401-988A914962C3}">
      <dgm:prSet phldrT="[Text]"/>
      <dgm:spPr/>
      <dgm:t>
        <a:bodyPr/>
        <a:lstStyle/>
        <a:p>
          <a:r>
            <a:rPr lang="en-GB" dirty="0"/>
            <a:t>Low</a:t>
          </a:r>
        </a:p>
      </dgm:t>
    </dgm:pt>
    <dgm:pt modelId="{B9986400-A222-4285-A17E-0F187137FDF6}" type="parTrans" cxnId="{154888C2-3631-47F3-9630-45BA5ABD363A}">
      <dgm:prSet/>
      <dgm:spPr/>
      <dgm:t>
        <a:bodyPr/>
        <a:lstStyle/>
        <a:p>
          <a:endParaRPr lang="en-GB"/>
        </a:p>
      </dgm:t>
    </dgm:pt>
    <dgm:pt modelId="{8FF31F2B-EB11-409A-A905-D51D5741FB3A}" type="sibTrans" cxnId="{154888C2-3631-47F3-9630-45BA5ABD363A}">
      <dgm:prSet/>
      <dgm:spPr/>
      <dgm:t>
        <a:bodyPr/>
        <a:lstStyle/>
        <a:p>
          <a:endParaRPr lang="en-GB"/>
        </a:p>
      </dgm:t>
    </dgm:pt>
    <dgm:pt modelId="{313FF38C-48DF-4C04-86E6-F7728D680B1E}">
      <dgm:prSet phldrT="[Text]"/>
      <dgm:spPr/>
      <dgm:t>
        <a:bodyPr/>
        <a:lstStyle/>
        <a:p>
          <a:r>
            <a:rPr lang="en-GB" dirty="0"/>
            <a:t>Medium</a:t>
          </a:r>
        </a:p>
      </dgm:t>
    </dgm:pt>
    <dgm:pt modelId="{B51CEAC0-92AA-4806-AA1B-D8B7229436E3}" type="parTrans" cxnId="{4C6F5481-4E93-481C-B25A-E146B78122A5}">
      <dgm:prSet/>
      <dgm:spPr/>
      <dgm:t>
        <a:bodyPr/>
        <a:lstStyle/>
        <a:p>
          <a:endParaRPr lang="en-GB"/>
        </a:p>
      </dgm:t>
    </dgm:pt>
    <dgm:pt modelId="{8F00E6D9-8A06-4E05-A7CA-7A61167E503C}" type="sibTrans" cxnId="{4C6F5481-4E93-481C-B25A-E146B78122A5}">
      <dgm:prSet/>
      <dgm:spPr/>
      <dgm:t>
        <a:bodyPr/>
        <a:lstStyle/>
        <a:p>
          <a:endParaRPr lang="en-GB"/>
        </a:p>
      </dgm:t>
    </dgm:pt>
    <dgm:pt modelId="{9E5BC949-E52A-4675-B71D-E15067296925}">
      <dgm:prSet phldrT="[Text]"/>
      <dgm:spPr/>
      <dgm:t>
        <a:bodyPr/>
        <a:lstStyle/>
        <a:p>
          <a:r>
            <a:rPr lang="en-GB" dirty="0"/>
            <a:t>High</a:t>
          </a:r>
        </a:p>
      </dgm:t>
    </dgm:pt>
    <dgm:pt modelId="{3A4FAAFF-A537-416B-9532-B537D050BF9D}" type="parTrans" cxnId="{6FCCB228-1C90-4062-A336-7D01ED11186E}">
      <dgm:prSet/>
      <dgm:spPr/>
      <dgm:t>
        <a:bodyPr/>
        <a:lstStyle/>
        <a:p>
          <a:endParaRPr lang="en-GB"/>
        </a:p>
      </dgm:t>
    </dgm:pt>
    <dgm:pt modelId="{8868671B-29C6-4FC2-B747-7554F0110589}" type="sibTrans" cxnId="{6FCCB228-1C90-4062-A336-7D01ED11186E}">
      <dgm:prSet/>
      <dgm:spPr/>
      <dgm:t>
        <a:bodyPr/>
        <a:lstStyle/>
        <a:p>
          <a:endParaRPr lang="en-GB"/>
        </a:p>
      </dgm:t>
    </dgm:pt>
    <dgm:pt modelId="{212EE0E0-6D3C-47FA-9F4D-395A31A7E53A}" type="pres">
      <dgm:prSet presAssocID="{CD690801-7DF4-4DE3-8990-DBE35CCC10E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74DA9C1-5EE3-460D-BADE-810F681A4577}" type="pres">
      <dgm:prSet presAssocID="{9E5BC949-E52A-4675-B71D-E15067296925}" presName="Accent3" presStyleCnt="0"/>
      <dgm:spPr/>
    </dgm:pt>
    <dgm:pt modelId="{97999F39-E911-4903-953D-103B09F72953}" type="pres">
      <dgm:prSet presAssocID="{9E5BC949-E52A-4675-B71D-E15067296925}" presName="Accent" presStyleLbl="node1" presStyleIdx="0" presStyleCnt="3"/>
      <dgm:spPr/>
    </dgm:pt>
    <dgm:pt modelId="{377D47F9-AF24-4086-8210-7307BDF53B32}" type="pres">
      <dgm:prSet presAssocID="{9E5BC949-E52A-4675-B71D-E15067296925}" presName="ParentBackground3" presStyleCnt="0"/>
      <dgm:spPr/>
    </dgm:pt>
    <dgm:pt modelId="{37D62193-95C9-425E-AE72-DE8496BBBA07}" type="pres">
      <dgm:prSet presAssocID="{9E5BC949-E52A-4675-B71D-E15067296925}" presName="ParentBackground" presStyleLbl="fgAcc1" presStyleIdx="0" presStyleCnt="3"/>
      <dgm:spPr/>
    </dgm:pt>
    <dgm:pt modelId="{F823BE46-6E2F-4AF5-BAB4-C774941D74D4}" type="pres">
      <dgm:prSet presAssocID="{9E5BC949-E52A-4675-B71D-E1506729692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9BCCCC-153A-4737-9CF0-B8DE1951D39D}" type="pres">
      <dgm:prSet presAssocID="{313FF38C-48DF-4C04-86E6-F7728D680B1E}" presName="Accent2" presStyleCnt="0"/>
      <dgm:spPr/>
    </dgm:pt>
    <dgm:pt modelId="{70601FE2-E1AA-487E-9D9D-ACED8FE4622A}" type="pres">
      <dgm:prSet presAssocID="{313FF38C-48DF-4C04-86E6-F7728D680B1E}" presName="Accent" presStyleLbl="node1" presStyleIdx="1" presStyleCnt="3"/>
      <dgm:spPr/>
    </dgm:pt>
    <dgm:pt modelId="{4F0232B4-1079-45CA-82B0-8D804794618A}" type="pres">
      <dgm:prSet presAssocID="{313FF38C-48DF-4C04-86E6-F7728D680B1E}" presName="ParentBackground2" presStyleCnt="0"/>
      <dgm:spPr/>
    </dgm:pt>
    <dgm:pt modelId="{68EA56AE-D2E9-4057-BEA9-1B5DFA9FE48B}" type="pres">
      <dgm:prSet presAssocID="{313FF38C-48DF-4C04-86E6-F7728D680B1E}" presName="ParentBackground" presStyleLbl="fgAcc1" presStyleIdx="1" presStyleCnt="3"/>
      <dgm:spPr/>
    </dgm:pt>
    <dgm:pt modelId="{358EDCD9-A2D4-481A-9110-84CF847ED7B1}" type="pres">
      <dgm:prSet presAssocID="{313FF38C-48DF-4C04-86E6-F7728D680B1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A32D069-88D5-4C64-979F-EA5C0A40DA09}" type="pres">
      <dgm:prSet presAssocID="{52337E62-DBCA-4668-B401-988A914962C3}" presName="Accent1" presStyleCnt="0"/>
      <dgm:spPr/>
    </dgm:pt>
    <dgm:pt modelId="{46A9B29D-9487-429E-B176-30666378D19B}" type="pres">
      <dgm:prSet presAssocID="{52337E62-DBCA-4668-B401-988A914962C3}" presName="Accent" presStyleLbl="node1" presStyleIdx="2" presStyleCnt="3"/>
      <dgm:spPr/>
    </dgm:pt>
    <dgm:pt modelId="{8F475E48-2498-421B-A27D-55894A732456}" type="pres">
      <dgm:prSet presAssocID="{52337E62-DBCA-4668-B401-988A914962C3}" presName="ParentBackground1" presStyleCnt="0"/>
      <dgm:spPr/>
    </dgm:pt>
    <dgm:pt modelId="{6F5FD6A4-B6E2-481C-BB8B-E86822EEBD59}" type="pres">
      <dgm:prSet presAssocID="{52337E62-DBCA-4668-B401-988A914962C3}" presName="ParentBackground" presStyleLbl="fgAcc1" presStyleIdx="2" presStyleCnt="3"/>
      <dgm:spPr/>
    </dgm:pt>
    <dgm:pt modelId="{3A07AFDD-0147-4CB0-AA8F-A19BBAE3A98B}" type="pres">
      <dgm:prSet presAssocID="{52337E62-DBCA-4668-B401-988A914962C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FCCB228-1C90-4062-A336-7D01ED11186E}" srcId="{CD690801-7DF4-4DE3-8990-DBE35CCC10E2}" destId="{9E5BC949-E52A-4675-B71D-E15067296925}" srcOrd="2" destOrd="0" parTransId="{3A4FAAFF-A537-416B-9532-B537D050BF9D}" sibTransId="{8868671B-29C6-4FC2-B747-7554F0110589}"/>
    <dgm:cxn modelId="{BE99C94B-E2AE-4CFA-956C-33D0528F0D04}" type="presOf" srcId="{313FF38C-48DF-4C04-86E6-F7728D680B1E}" destId="{358EDCD9-A2D4-481A-9110-84CF847ED7B1}" srcOrd="1" destOrd="0" presId="urn:microsoft.com/office/officeart/2011/layout/CircleProcess"/>
    <dgm:cxn modelId="{686E286D-7631-4B09-9A67-E2FE28AE72CE}" type="presOf" srcId="{52337E62-DBCA-4668-B401-988A914962C3}" destId="{3A07AFDD-0147-4CB0-AA8F-A19BBAE3A98B}" srcOrd="1" destOrd="0" presId="urn:microsoft.com/office/officeart/2011/layout/CircleProcess"/>
    <dgm:cxn modelId="{E9C20874-5BF9-451C-9B98-B1446E78A4E7}" type="presOf" srcId="{313FF38C-48DF-4C04-86E6-F7728D680B1E}" destId="{68EA56AE-D2E9-4057-BEA9-1B5DFA9FE48B}" srcOrd="0" destOrd="0" presId="urn:microsoft.com/office/officeart/2011/layout/CircleProcess"/>
    <dgm:cxn modelId="{4C6F5481-4E93-481C-B25A-E146B78122A5}" srcId="{CD690801-7DF4-4DE3-8990-DBE35CCC10E2}" destId="{313FF38C-48DF-4C04-86E6-F7728D680B1E}" srcOrd="1" destOrd="0" parTransId="{B51CEAC0-92AA-4806-AA1B-D8B7229436E3}" sibTransId="{8F00E6D9-8A06-4E05-A7CA-7A61167E503C}"/>
    <dgm:cxn modelId="{E36A9B96-46F9-438E-BB9A-350E655BC636}" type="presOf" srcId="{52337E62-DBCA-4668-B401-988A914962C3}" destId="{6F5FD6A4-B6E2-481C-BB8B-E86822EEBD59}" srcOrd="0" destOrd="0" presId="urn:microsoft.com/office/officeart/2011/layout/CircleProcess"/>
    <dgm:cxn modelId="{4739A2B8-7D75-40C4-BC59-BE6D056F1080}" type="presOf" srcId="{9E5BC949-E52A-4675-B71D-E15067296925}" destId="{F823BE46-6E2F-4AF5-BAB4-C774941D74D4}" srcOrd="1" destOrd="0" presId="urn:microsoft.com/office/officeart/2011/layout/CircleProcess"/>
    <dgm:cxn modelId="{154888C2-3631-47F3-9630-45BA5ABD363A}" srcId="{CD690801-7DF4-4DE3-8990-DBE35CCC10E2}" destId="{52337E62-DBCA-4668-B401-988A914962C3}" srcOrd="0" destOrd="0" parTransId="{B9986400-A222-4285-A17E-0F187137FDF6}" sibTransId="{8FF31F2B-EB11-409A-A905-D51D5741FB3A}"/>
    <dgm:cxn modelId="{B9E8FCD7-0326-4FB2-8D93-EA2685524600}" type="presOf" srcId="{9E5BC949-E52A-4675-B71D-E15067296925}" destId="{37D62193-95C9-425E-AE72-DE8496BBBA07}" srcOrd="0" destOrd="0" presId="urn:microsoft.com/office/officeart/2011/layout/CircleProcess"/>
    <dgm:cxn modelId="{0529FAED-A1AC-4813-B11A-DA9792BB4BF2}" type="presOf" srcId="{CD690801-7DF4-4DE3-8990-DBE35CCC10E2}" destId="{212EE0E0-6D3C-47FA-9F4D-395A31A7E53A}" srcOrd="0" destOrd="0" presId="urn:microsoft.com/office/officeart/2011/layout/CircleProcess"/>
    <dgm:cxn modelId="{055E4474-BEDE-4E52-A045-8776E04E7787}" type="presParOf" srcId="{212EE0E0-6D3C-47FA-9F4D-395A31A7E53A}" destId="{B74DA9C1-5EE3-460D-BADE-810F681A4577}" srcOrd="0" destOrd="0" presId="urn:microsoft.com/office/officeart/2011/layout/CircleProcess"/>
    <dgm:cxn modelId="{C9E7428A-4D4F-401F-BC64-5A4FF06039EB}" type="presParOf" srcId="{B74DA9C1-5EE3-460D-BADE-810F681A4577}" destId="{97999F39-E911-4903-953D-103B09F72953}" srcOrd="0" destOrd="0" presId="urn:microsoft.com/office/officeart/2011/layout/CircleProcess"/>
    <dgm:cxn modelId="{16A56E17-A45F-4099-B0E8-2485639749D4}" type="presParOf" srcId="{212EE0E0-6D3C-47FA-9F4D-395A31A7E53A}" destId="{377D47F9-AF24-4086-8210-7307BDF53B32}" srcOrd="1" destOrd="0" presId="urn:microsoft.com/office/officeart/2011/layout/CircleProcess"/>
    <dgm:cxn modelId="{C4D9DEB1-AD69-4D58-95FB-C009A0AB1CB1}" type="presParOf" srcId="{377D47F9-AF24-4086-8210-7307BDF53B32}" destId="{37D62193-95C9-425E-AE72-DE8496BBBA07}" srcOrd="0" destOrd="0" presId="urn:microsoft.com/office/officeart/2011/layout/CircleProcess"/>
    <dgm:cxn modelId="{CC5F5D5B-4A79-4600-8753-4308EC1F7DDD}" type="presParOf" srcId="{212EE0E0-6D3C-47FA-9F4D-395A31A7E53A}" destId="{F823BE46-6E2F-4AF5-BAB4-C774941D74D4}" srcOrd="2" destOrd="0" presId="urn:microsoft.com/office/officeart/2011/layout/CircleProcess"/>
    <dgm:cxn modelId="{9D8BE8DC-BBC0-4851-9FE9-6991FAE87B2D}" type="presParOf" srcId="{212EE0E0-6D3C-47FA-9F4D-395A31A7E53A}" destId="{CD9BCCCC-153A-4737-9CF0-B8DE1951D39D}" srcOrd="3" destOrd="0" presId="urn:microsoft.com/office/officeart/2011/layout/CircleProcess"/>
    <dgm:cxn modelId="{1AF6356E-F30B-4928-A132-6A48EF962D6B}" type="presParOf" srcId="{CD9BCCCC-153A-4737-9CF0-B8DE1951D39D}" destId="{70601FE2-E1AA-487E-9D9D-ACED8FE4622A}" srcOrd="0" destOrd="0" presId="urn:microsoft.com/office/officeart/2011/layout/CircleProcess"/>
    <dgm:cxn modelId="{9E48CC02-3ED1-4D1C-B6FA-D492D1E1EB45}" type="presParOf" srcId="{212EE0E0-6D3C-47FA-9F4D-395A31A7E53A}" destId="{4F0232B4-1079-45CA-82B0-8D804794618A}" srcOrd="4" destOrd="0" presId="urn:microsoft.com/office/officeart/2011/layout/CircleProcess"/>
    <dgm:cxn modelId="{FEEE2618-CE9B-464B-9448-C82020AA18B7}" type="presParOf" srcId="{4F0232B4-1079-45CA-82B0-8D804794618A}" destId="{68EA56AE-D2E9-4057-BEA9-1B5DFA9FE48B}" srcOrd="0" destOrd="0" presId="urn:microsoft.com/office/officeart/2011/layout/CircleProcess"/>
    <dgm:cxn modelId="{4B71E5A6-B4C3-4802-9EA9-599C88F2CE44}" type="presParOf" srcId="{212EE0E0-6D3C-47FA-9F4D-395A31A7E53A}" destId="{358EDCD9-A2D4-481A-9110-84CF847ED7B1}" srcOrd="5" destOrd="0" presId="urn:microsoft.com/office/officeart/2011/layout/CircleProcess"/>
    <dgm:cxn modelId="{C872A589-A9B4-489E-9109-794CB21ED61B}" type="presParOf" srcId="{212EE0E0-6D3C-47FA-9F4D-395A31A7E53A}" destId="{6A32D069-88D5-4C64-979F-EA5C0A40DA09}" srcOrd="6" destOrd="0" presId="urn:microsoft.com/office/officeart/2011/layout/CircleProcess"/>
    <dgm:cxn modelId="{73914567-8E77-42D3-BA16-5E0CB2015D0D}" type="presParOf" srcId="{6A32D069-88D5-4C64-979F-EA5C0A40DA09}" destId="{46A9B29D-9487-429E-B176-30666378D19B}" srcOrd="0" destOrd="0" presId="urn:microsoft.com/office/officeart/2011/layout/CircleProcess"/>
    <dgm:cxn modelId="{01346897-FA09-4B96-B350-27F21355FDF1}" type="presParOf" srcId="{212EE0E0-6D3C-47FA-9F4D-395A31A7E53A}" destId="{8F475E48-2498-421B-A27D-55894A732456}" srcOrd="7" destOrd="0" presId="urn:microsoft.com/office/officeart/2011/layout/CircleProcess"/>
    <dgm:cxn modelId="{AA8784E4-77EE-40CC-AC8B-B8D47CF07B71}" type="presParOf" srcId="{8F475E48-2498-421B-A27D-55894A732456}" destId="{6F5FD6A4-B6E2-481C-BB8B-E86822EEBD59}" srcOrd="0" destOrd="0" presId="urn:microsoft.com/office/officeart/2011/layout/CircleProcess"/>
    <dgm:cxn modelId="{CE4C33C0-31B6-466E-B1FC-A13FA774B28A}" type="presParOf" srcId="{212EE0E0-6D3C-47FA-9F4D-395A31A7E53A}" destId="{3A07AFDD-0147-4CB0-AA8F-A19BBAE3A98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99F39-E911-4903-953D-103B09F72953}">
      <dsp:nvSpPr>
        <dsp:cNvPr id="0" name=""/>
        <dsp:cNvSpPr/>
      </dsp:nvSpPr>
      <dsp:spPr>
        <a:xfrm>
          <a:off x="4167561" y="549266"/>
          <a:ext cx="1454993" cy="14552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62193-95C9-425E-AE72-DE8496BBBA07}">
      <dsp:nvSpPr>
        <dsp:cNvPr id="0" name=""/>
        <dsp:cNvSpPr/>
      </dsp:nvSpPr>
      <dsp:spPr>
        <a:xfrm>
          <a:off x="4215871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High</a:t>
          </a:r>
        </a:p>
      </dsp:txBody>
      <dsp:txXfrm>
        <a:off x="4410060" y="791853"/>
        <a:ext cx="969995" cy="970090"/>
      </dsp:txXfrm>
    </dsp:sp>
    <dsp:sp modelId="{70601FE2-E1AA-487E-9D9D-ACED8FE4622A}">
      <dsp:nvSpPr>
        <dsp:cNvPr id="0" name=""/>
        <dsp:cNvSpPr/>
      </dsp:nvSpPr>
      <dsp:spPr>
        <a:xfrm rot="2700000">
          <a:off x="2665535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4053648"/>
            <a:satOff val="0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A56AE-D2E9-4057-BEA9-1B5DFA9FE48B}">
      <dsp:nvSpPr>
        <dsp:cNvPr id="0" name=""/>
        <dsp:cNvSpPr/>
      </dsp:nvSpPr>
      <dsp:spPr>
        <a:xfrm>
          <a:off x="2712093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053648"/>
              <a:satOff val="0"/>
              <a:lumOff val="-1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Medium</a:t>
          </a:r>
        </a:p>
      </dsp:txBody>
      <dsp:txXfrm>
        <a:off x="2906282" y="791853"/>
        <a:ext cx="969995" cy="970090"/>
      </dsp:txXfrm>
    </dsp:sp>
    <dsp:sp modelId="{46A9B29D-9487-429E-B176-30666378D19B}">
      <dsp:nvSpPr>
        <dsp:cNvPr id="0" name=""/>
        <dsp:cNvSpPr/>
      </dsp:nvSpPr>
      <dsp:spPr>
        <a:xfrm rot="2700000">
          <a:off x="1161758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8107297"/>
            <a:satOff val="0"/>
            <a:lumOff val="-2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FD6A4-B6E2-481C-BB8B-E86822EEBD59}">
      <dsp:nvSpPr>
        <dsp:cNvPr id="0" name=""/>
        <dsp:cNvSpPr/>
      </dsp:nvSpPr>
      <dsp:spPr>
        <a:xfrm>
          <a:off x="1208316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107297"/>
              <a:satOff val="0"/>
              <a:lumOff val="-2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Low</a:t>
          </a:r>
        </a:p>
      </dsp:txBody>
      <dsp:txXfrm>
        <a:off x="1402504" y="791853"/>
        <a:ext cx="969995" cy="97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99F39-E911-4903-953D-103B09F72953}">
      <dsp:nvSpPr>
        <dsp:cNvPr id="0" name=""/>
        <dsp:cNvSpPr/>
      </dsp:nvSpPr>
      <dsp:spPr>
        <a:xfrm>
          <a:off x="4167561" y="549266"/>
          <a:ext cx="1454993" cy="14552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62193-95C9-425E-AE72-DE8496BBBA07}">
      <dsp:nvSpPr>
        <dsp:cNvPr id="0" name=""/>
        <dsp:cNvSpPr/>
      </dsp:nvSpPr>
      <dsp:spPr>
        <a:xfrm>
          <a:off x="4215871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High</a:t>
          </a:r>
        </a:p>
      </dsp:txBody>
      <dsp:txXfrm>
        <a:off x="4410060" y="791853"/>
        <a:ext cx="969995" cy="970090"/>
      </dsp:txXfrm>
    </dsp:sp>
    <dsp:sp modelId="{70601FE2-E1AA-487E-9D9D-ACED8FE4622A}">
      <dsp:nvSpPr>
        <dsp:cNvPr id="0" name=""/>
        <dsp:cNvSpPr/>
      </dsp:nvSpPr>
      <dsp:spPr>
        <a:xfrm rot="2700000">
          <a:off x="2665535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4053648"/>
            <a:satOff val="0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A56AE-D2E9-4057-BEA9-1B5DFA9FE48B}">
      <dsp:nvSpPr>
        <dsp:cNvPr id="0" name=""/>
        <dsp:cNvSpPr/>
      </dsp:nvSpPr>
      <dsp:spPr>
        <a:xfrm>
          <a:off x="2712093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053648"/>
              <a:satOff val="0"/>
              <a:lumOff val="-1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Medium</a:t>
          </a:r>
        </a:p>
      </dsp:txBody>
      <dsp:txXfrm>
        <a:off x="2906282" y="791853"/>
        <a:ext cx="969995" cy="970090"/>
      </dsp:txXfrm>
    </dsp:sp>
    <dsp:sp modelId="{46A9B29D-9487-429E-B176-30666378D19B}">
      <dsp:nvSpPr>
        <dsp:cNvPr id="0" name=""/>
        <dsp:cNvSpPr/>
      </dsp:nvSpPr>
      <dsp:spPr>
        <a:xfrm rot="2700000">
          <a:off x="1161758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8107297"/>
            <a:satOff val="0"/>
            <a:lumOff val="-2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FD6A4-B6E2-481C-BB8B-E86822EEBD59}">
      <dsp:nvSpPr>
        <dsp:cNvPr id="0" name=""/>
        <dsp:cNvSpPr/>
      </dsp:nvSpPr>
      <dsp:spPr>
        <a:xfrm>
          <a:off x="1208316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107297"/>
              <a:satOff val="0"/>
              <a:lumOff val="-2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Low</a:t>
          </a:r>
        </a:p>
      </dsp:txBody>
      <dsp:txXfrm>
        <a:off x="1402504" y="791853"/>
        <a:ext cx="969995" cy="970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98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921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5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Housekeeping slide</a:t>
            </a:r>
          </a:p>
          <a:p>
            <a:endParaRPr lang="en-GB" dirty="0"/>
          </a:p>
          <a:p>
            <a:r>
              <a:rPr lang="en-GB" dirty="0"/>
              <a:t>Please remind delegates of centre rules re: Health and Safety and course organisation, e.g. scheduled breaks, fire drill (as appropriate) etc.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  <a:cs typeface="Arial" charset="0"/>
              </a:rPr>
              <a:t>Registration (at reception each morning) please per QA duty of care.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48645" y="9424594"/>
            <a:ext cx="2944283" cy="495697"/>
          </a:xfrm>
          <a:prstGeom prst="rect">
            <a:avLst/>
          </a:prstGeom>
        </p:spPr>
        <p:txBody>
          <a:bodyPr lIns="90965" tIns="45482" rIns="90965" bIns="45482"/>
          <a:lstStyle/>
          <a:p>
            <a:pPr>
              <a:defRPr/>
            </a:pPr>
            <a:r>
              <a:rPr lang="en-GB"/>
              <a:t>Page </a:t>
            </a:r>
            <a:fld id="{80F5A1A5-1347-41A3-92DE-CCFBA7B61F4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24594"/>
            <a:ext cx="2944283" cy="495697"/>
          </a:xfrm>
          <a:prstGeom prst="rect">
            <a:avLst/>
          </a:prstGeom>
        </p:spPr>
        <p:txBody>
          <a:bodyPr lIns="90965" tIns="45482" rIns="90965" bIns="45482"/>
          <a:lstStyle/>
          <a:p>
            <a:pPr>
              <a:defRPr/>
            </a:pPr>
            <a:r>
              <a:rPr lang="en-GB"/>
              <a:t>Course Code_vx.y</a:t>
            </a:r>
          </a:p>
        </p:txBody>
      </p:sp>
    </p:spTree>
    <p:extLst>
      <p:ext uri="{BB962C8B-B14F-4D97-AF65-F5344CB8AC3E}">
        <p14:creationId xmlns:p14="http://schemas.microsoft.com/office/powerpoint/2010/main" val="706748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Previous experience, expectations of programme, preferred learning styles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39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Context: C++ programming</a:t>
            </a:r>
          </a:p>
          <a:p>
            <a:endParaRPr lang="en-GB" dirty="0"/>
          </a:p>
          <a:p>
            <a:r>
              <a:rPr lang="en-GB" dirty="0"/>
              <a:t>Where would you place yourself?   Principally we’re interested from a modern C++ perspective…</a:t>
            </a:r>
          </a:p>
          <a:p>
            <a:endParaRPr lang="en-GB" dirty="0"/>
          </a:p>
          <a:p>
            <a:r>
              <a:rPr lang="en-GB" dirty="0"/>
              <a:t>We'll revisit this, at the programme's end, to measure distance travelled for each aspect.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01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Questions are healthy!   And there are no silly questions, all are valuable.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r>
              <a:rPr lang="en-GB" dirty="0"/>
              <a:t>Typically, there are three types: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Ones that can be answered in-flow as they are directly in line of current delivery</a:t>
            </a:r>
          </a:p>
          <a:p>
            <a:pPr marL="228600" indent="-228600">
              <a:buAutoNum type="arabicPeriod"/>
            </a:pPr>
            <a:r>
              <a:rPr lang="en-GB" dirty="0"/>
              <a:t>Ones that may be answered in next slide, upcoming topic etc.</a:t>
            </a:r>
          </a:p>
          <a:p>
            <a:pPr marL="228600" indent="-228600">
              <a:buAutoNum type="arabicPeriod"/>
            </a:pPr>
            <a:r>
              <a:rPr lang="en-GB" dirty="0"/>
              <a:t>Ones that may constitute a bit of a rabbit-hole and may side-track unnecessarily – perhaps better for 1:1?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3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067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3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510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5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61384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299564" y="5259093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0576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6BDF39-28CE-D550-926B-35B2B8968ABF}"/>
              </a:ext>
            </a:extLst>
          </p:cNvPr>
          <p:cNvCxnSpPr/>
          <p:nvPr userDrawn="1"/>
        </p:nvCxnSpPr>
        <p:spPr>
          <a:xfrm>
            <a:off x="3101975" y="5883595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F4E732-09AB-5B99-E6A3-F58D2B5316ED}"/>
              </a:ext>
            </a:extLst>
          </p:cNvPr>
          <p:cNvCxnSpPr/>
          <p:nvPr userDrawn="1"/>
        </p:nvCxnSpPr>
        <p:spPr>
          <a:xfrm>
            <a:off x="3101975" y="6528364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B4CF50A-00D1-218A-C46F-FD6BE205B4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99565" y="592987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432C27B-0401-F1BD-896F-AC4EA123F4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3269" y="607654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45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62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35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  <p:sldLayoutId id="2147483722" r:id="rId35"/>
    <p:sldLayoutId id="2147483723" r:id="rId36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40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40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40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40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40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4" y="2395471"/>
            <a:ext cx="6930415" cy="2951169"/>
          </a:xfrm>
        </p:spPr>
        <p:txBody>
          <a:bodyPr/>
          <a:lstStyle/>
          <a:p>
            <a:r>
              <a:rPr lang="en-GB" sz="5400" dirty="0"/>
              <a:t>Advanced C++ Internals: </a:t>
            </a:r>
            <a:br>
              <a:rPr lang="en-GB" sz="5400" dirty="0"/>
            </a:br>
            <a:r>
              <a:rPr lang="en-GB" sz="5400" dirty="0"/>
              <a:t>Chapter 0</a:t>
            </a:r>
            <a:br>
              <a:rPr lang="en-GB" sz="5400" dirty="0"/>
            </a:br>
            <a:r>
              <a:rPr lang="en-GB" sz="5400" dirty="0"/>
              <a:t>Welcome and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4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528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Advanced C++ Internals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402" y="4745934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19. Ownership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PM1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78007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17. Move Semantics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16. Regex</a:t>
            </a:r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9844B09-EB09-7B95-CFFE-B99E9F09A8EF}"/>
              </a:ext>
            </a:extLst>
          </p:cNvPr>
          <p:cNvSpPr txBox="1">
            <a:spLocks/>
          </p:cNvSpPr>
          <p:nvPr/>
        </p:nvSpPr>
        <p:spPr>
          <a:xfrm>
            <a:off x="3299564" y="3343601"/>
            <a:ext cx="951760" cy="4267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1D0F-9F7C-D34A-535E-8F83574F3E02}"/>
              </a:ext>
            </a:extLst>
          </p:cNvPr>
          <p:cNvSpPr txBox="1"/>
          <p:nvPr/>
        </p:nvSpPr>
        <p:spPr>
          <a:xfrm>
            <a:off x="4780962" y="3401006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18. Scope and Lifetimes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97DE35A-7AC8-5DF8-6B44-D9F19A655798}"/>
              </a:ext>
            </a:extLst>
          </p:cNvPr>
          <p:cNvSpPr txBox="1">
            <a:spLocks/>
          </p:cNvSpPr>
          <p:nvPr/>
        </p:nvSpPr>
        <p:spPr>
          <a:xfrm>
            <a:off x="4872402" y="5409157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20. Polymorphism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741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1826" y="2047712"/>
            <a:ext cx="951760" cy="426737"/>
          </a:xfrm>
        </p:spPr>
        <p:txBody>
          <a:bodyPr>
            <a:normAutofit/>
          </a:bodyPr>
          <a:lstStyle/>
          <a:p>
            <a:r>
              <a:rPr lang="en-US" sz="2400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sz="2400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6873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Advanced C++ Internals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2460" y="4782372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Consolidation, Q&amp;A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PM1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06061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21. RTTI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1" y="2718699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22. Coroutines</a:t>
            </a:r>
          </a:p>
          <a:p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F7F11-4F40-3B4D-D177-CFC22B4BB046}"/>
              </a:ext>
            </a:extLst>
          </p:cNvPr>
          <p:cNvSpPr txBox="1"/>
          <p:nvPr/>
        </p:nvSpPr>
        <p:spPr>
          <a:xfrm>
            <a:off x="4780962" y="5402888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Close and feedback</a:t>
            </a:r>
            <a:endParaRPr lang="en-GB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6B54BC3-C7FC-3228-3AEC-2842F17DA2CF}"/>
              </a:ext>
            </a:extLst>
          </p:cNvPr>
          <p:cNvSpPr txBox="1">
            <a:spLocks/>
          </p:cNvSpPr>
          <p:nvPr/>
        </p:nvSpPr>
        <p:spPr>
          <a:xfrm>
            <a:off x="3299564" y="3343601"/>
            <a:ext cx="951760" cy="4267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0C5DD-602F-F439-7513-CBEB1D8B710C}"/>
              </a:ext>
            </a:extLst>
          </p:cNvPr>
          <p:cNvSpPr txBox="1"/>
          <p:nvPr/>
        </p:nvSpPr>
        <p:spPr>
          <a:xfrm>
            <a:off x="4780962" y="3401006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23. Modules – overview only, due to emerging support</a:t>
            </a:r>
            <a:endParaRPr lang="en-GB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88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36650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5" y="969963"/>
            <a:ext cx="2560638" cy="2560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463" y="969963"/>
            <a:ext cx="2560638" cy="2560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5" y="3613150"/>
            <a:ext cx="2560638" cy="25606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463" y="3613150"/>
            <a:ext cx="2560638" cy="2560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650" y="969963"/>
            <a:ext cx="2560638" cy="2560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650" y="3613150"/>
            <a:ext cx="2560638" cy="2560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838" y="969963"/>
            <a:ext cx="2560638" cy="25606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838" y="3613150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0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3CEE-0367-4C8B-9C20-4E43388A1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829" y="3429000"/>
            <a:ext cx="5627171" cy="32880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tx1"/>
                </a:solidFill>
              </a:rPr>
              <a:t>Tell us a little bit about yourself…</a:t>
            </a:r>
            <a:br>
              <a:rPr lang="en-US" sz="3600" b="1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Background, technical interests, programming experience etc.</a:t>
            </a:r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8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Competence and Confidence 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Confidence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r>
              <a:rPr lang="en-GB" b="1" dirty="0"/>
              <a:t>Competence</a:t>
            </a:r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AEBD0E-8E29-5575-C537-0EB2DD3B3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560941"/>
              </p:ext>
            </p:extLst>
          </p:nvPr>
        </p:nvGraphicFramePr>
        <p:xfrm>
          <a:off x="4772722" y="875458"/>
          <a:ext cx="6483700" cy="255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65E7717-09C9-038D-4C0C-BE36E4A6A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742426"/>
              </p:ext>
            </p:extLst>
          </p:nvPr>
        </p:nvGraphicFramePr>
        <p:xfrm>
          <a:off x="4772721" y="3183229"/>
          <a:ext cx="6483700" cy="255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7423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520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Prerequisites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US" b="1" dirty="0"/>
              <a:t>QA recommend for this course that learners should have the following prerequisite knowledge:</a:t>
            </a:r>
          </a:p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Practical experience of successfully reverse-engineering software written in 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Some experience of writing function C++ code (classic; up to C++ 98/2002 version); but </a:t>
            </a:r>
            <a:r>
              <a:rPr lang="en-US" sz="1600" u="sng" dirty="0"/>
              <a:t>not</a:t>
            </a:r>
            <a:r>
              <a:rPr lang="en-US" sz="1600" dirty="0"/>
              <a:t> expected to be a software engineer.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Understanding of core Object Oriented Programming paradigm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Practical experience of performing static and dynamic code analysis, understanding of executable file formats and typical CPU and memory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Ability to read, interpret and write ARM64 family assembly language and awareness of common compiler optimization techniques.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Practical experience of a Linux distribution, preferably Ubuntu or similar.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56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Learning Aim and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/>
          <a:p>
            <a:pPr algn="l"/>
            <a:r>
              <a:rPr lang="en-GB" b="1" dirty="0"/>
              <a:t>Learning Aim:</a:t>
            </a:r>
          </a:p>
          <a:p>
            <a:pPr algn="l"/>
            <a:r>
              <a:rPr lang="en-US" dirty="0"/>
              <a:t>To be able to successfully conduct reverse engineering of software written using modern C++ (including C++11 to C++ 2020 features).</a:t>
            </a:r>
          </a:p>
          <a:p>
            <a:pPr algn="l"/>
            <a:endParaRPr lang="en-GB" dirty="0"/>
          </a:p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module, you will be able to…</a:t>
            </a:r>
          </a:p>
          <a:p>
            <a:pPr algn="l"/>
            <a:endParaRPr lang="en-GB" b="1" dirty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/>
              <a:t>Identify C++ originated code (and concepts) within existing executable’s assembly language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/>
              <a:t>Describe and interact with common low-level implemented mechanisms and architecture with respect to C++ concepts and structures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/>
              <a:t>Interpret, debug and document C++ originated code at low level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dirty="0"/>
              <a:t>Modify executable code to affect internal logic, change purpose or patch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We'll revisit and review your progress towards these learning outcomes at programme's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45313" y="2705101"/>
            <a:ext cx="6485687" cy="7238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02099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528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Advanced C++ Internals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402" y="4745934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3. Optimisation; 3A. Architecture Specifics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PM1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78007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1.  Linux Tools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0. Welcome, Learning Aim and Outcomes</a:t>
            </a:r>
          </a:p>
          <a:p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9844B09-EB09-7B95-CFFE-B99E9F09A8EF}"/>
              </a:ext>
            </a:extLst>
          </p:cNvPr>
          <p:cNvSpPr txBox="1">
            <a:spLocks/>
          </p:cNvSpPr>
          <p:nvPr/>
        </p:nvSpPr>
        <p:spPr>
          <a:xfrm>
            <a:off x="3299564" y="3343601"/>
            <a:ext cx="951760" cy="4267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1D0F-9F7C-D34A-535E-8F83574F3E02}"/>
              </a:ext>
            </a:extLst>
          </p:cNvPr>
          <p:cNvSpPr txBox="1"/>
          <p:nvPr/>
        </p:nvSpPr>
        <p:spPr>
          <a:xfrm>
            <a:off x="4780962" y="3401006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2. Binary Tools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97DE35A-7AC8-5DF8-6B44-D9F19A655798}"/>
              </a:ext>
            </a:extLst>
          </p:cNvPr>
          <p:cNvSpPr txBox="1">
            <a:spLocks/>
          </p:cNvSpPr>
          <p:nvPr/>
        </p:nvSpPr>
        <p:spPr>
          <a:xfrm>
            <a:off x="4872402" y="5396308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4. C++ Roadmap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6615B80-D03A-6D48-9859-D3E852F757D6}"/>
              </a:ext>
            </a:extLst>
          </p:cNvPr>
          <p:cNvSpPr txBox="1">
            <a:spLocks/>
          </p:cNvSpPr>
          <p:nvPr/>
        </p:nvSpPr>
        <p:spPr>
          <a:xfrm>
            <a:off x="3299564" y="6064753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PM3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D00CEF7C-D34E-311B-4598-5CD13F8BC532}"/>
              </a:ext>
            </a:extLst>
          </p:cNvPr>
          <p:cNvSpPr txBox="1">
            <a:spLocks/>
          </p:cNvSpPr>
          <p:nvPr/>
        </p:nvSpPr>
        <p:spPr>
          <a:xfrm>
            <a:off x="4872402" y="6064753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5. C++ Basics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510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2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528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Advanced C++ Internals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402" y="4745934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9. Operators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PM1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78007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7. Classes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6. Strings</a:t>
            </a:r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9844B09-EB09-7B95-CFFE-B99E9F09A8EF}"/>
              </a:ext>
            </a:extLst>
          </p:cNvPr>
          <p:cNvSpPr txBox="1">
            <a:spLocks/>
          </p:cNvSpPr>
          <p:nvPr/>
        </p:nvSpPr>
        <p:spPr>
          <a:xfrm>
            <a:off x="3299564" y="3343601"/>
            <a:ext cx="951760" cy="4267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1D0F-9F7C-D34A-535E-8F83574F3E02}"/>
              </a:ext>
            </a:extLst>
          </p:cNvPr>
          <p:cNvSpPr txBox="1"/>
          <p:nvPr/>
        </p:nvSpPr>
        <p:spPr>
          <a:xfrm>
            <a:off x="4780962" y="3401006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8. Alignment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97DE35A-7AC8-5DF8-6B44-D9F19A655798}"/>
              </a:ext>
            </a:extLst>
          </p:cNvPr>
          <p:cNvSpPr txBox="1">
            <a:spLocks/>
          </p:cNvSpPr>
          <p:nvPr/>
        </p:nvSpPr>
        <p:spPr>
          <a:xfrm>
            <a:off x="4872402" y="5409157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10. Namespaces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901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5283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Advanced C++ Internals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402" y="4745934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13. Lambda Functions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PM1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78007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12. Template Functions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11. Quality of Life</a:t>
            </a:r>
          </a:p>
          <a:p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97DE35A-7AC8-5DF8-6B44-D9F19A655798}"/>
              </a:ext>
            </a:extLst>
          </p:cNvPr>
          <p:cNvSpPr txBox="1">
            <a:spLocks/>
          </p:cNvSpPr>
          <p:nvPr/>
        </p:nvSpPr>
        <p:spPr>
          <a:xfrm>
            <a:off x="4872402" y="5409157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14. Errors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8759538-082D-1FA9-3532-2B1947B82AAD}"/>
              </a:ext>
            </a:extLst>
          </p:cNvPr>
          <p:cNvSpPr txBox="1">
            <a:spLocks/>
          </p:cNvSpPr>
          <p:nvPr/>
        </p:nvSpPr>
        <p:spPr>
          <a:xfrm>
            <a:off x="3303240" y="603162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PM3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10A4AF15-C2B9-9C4A-312D-9F4DBDB1F62C}"/>
              </a:ext>
            </a:extLst>
          </p:cNvPr>
          <p:cNvSpPr txBox="1">
            <a:spLocks/>
          </p:cNvSpPr>
          <p:nvPr/>
        </p:nvSpPr>
        <p:spPr>
          <a:xfrm>
            <a:off x="4876078" y="6031627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15. Containers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288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11068</TotalTime>
  <Words>959</Words>
  <Application>Microsoft Office PowerPoint</Application>
  <PresentationFormat>Widescreen</PresentationFormat>
  <Paragraphs>205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Krana Fat B</vt:lpstr>
      <vt:lpstr>Montserrat</vt:lpstr>
      <vt:lpstr>Montserrat Black</vt:lpstr>
      <vt:lpstr>Wingdings</vt:lpstr>
      <vt:lpstr>Office Theme</vt:lpstr>
      <vt:lpstr>Advanced C++ Internals:  Chapter 0 Welcome and Overview</vt:lpstr>
      <vt:lpstr>Prerequisites</vt:lpstr>
      <vt:lpstr>PowerPoint Presentation</vt:lpstr>
      <vt:lpstr>Learning Aim and Outcomes</vt:lpstr>
      <vt:lpstr>PowerPoint Presentation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Housekeeping</vt:lpstr>
      <vt:lpstr>PowerPoint Presentation</vt:lpstr>
      <vt:lpstr>Tell us a little bit about yourself…  Background, technical interests, programming experience etc.</vt:lpstr>
      <vt:lpstr>PowerPoint Presentation</vt:lpstr>
      <vt:lpstr>Any questions?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1155</cp:revision>
  <cp:lastPrinted>2019-07-11T13:24:49Z</cp:lastPrinted>
  <dcterms:created xsi:type="dcterms:W3CDTF">2019-07-10T13:11:53Z</dcterms:created>
  <dcterms:modified xsi:type="dcterms:W3CDTF">2024-11-04T06:56:56Z</dcterms:modified>
  <cp:category/>
</cp:coreProperties>
</file>